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4630400" cy="8229600"/>
  <p:notesSz cx="8229600" cy="14630400"/>
  <p:embeddedFontLst>
    <p:embeddedFont>
      <p:font typeface="IBM Plex Sans Medium" panose="020B0603050203000203" pitchFamily="34" charset="0"/>
      <p:regular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Bold" panose="02000000000000000000" charset="0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3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Prakash" userId="93ec2123173b6880" providerId="LiveId" clId="{3E303841-D701-4586-AAFF-1ADF27A3813B}"/>
    <pc:docChg chg="undo custSel addSld delSld modSld modMainMaster">
      <pc:chgData name="Rohit Prakash" userId="93ec2123173b6880" providerId="LiveId" clId="{3E303841-D701-4586-AAFF-1ADF27A3813B}" dt="2025-06-09T06:27:05.284" v="553" actId="20577"/>
      <pc:docMkLst>
        <pc:docMk/>
      </pc:docMkLst>
      <pc:sldChg chg="mod setBg modClrScheme chgLayout">
        <pc:chgData name="Rohit Prakash" userId="93ec2123173b6880" providerId="LiveId" clId="{3E303841-D701-4586-AAFF-1ADF27A3813B}" dt="2025-06-09T06:01:35.038" v="73"/>
        <pc:sldMkLst>
          <pc:docMk/>
          <pc:sldMk cId="0" sldId="256"/>
        </pc:sldMkLst>
      </pc:sldChg>
      <pc:sldChg chg="modSp mod modClrScheme chgLayout">
        <pc:chgData name="Rohit Prakash" userId="93ec2123173b6880" providerId="LiveId" clId="{3E303841-D701-4586-AAFF-1ADF27A3813B}" dt="2025-06-09T05:13:18.139" v="68" actId="1036"/>
        <pc:sldMkLst>
          <pc:docMk/>
          <pc:sldMk cId="0" sldId="257"/>
        </pc:sldMkLst>
        <pc:picChg chg="mod">
          <ac:chgData name="Rohit Prakash" userId="93ec2123173b6880" providerId="LiveId" clId="{3E303841-D701-4586-AAFF-1ADF27A3813B}" dt="2025-06-09T05:13:18.139" v="68" actId="1036"/>
          <ac:picMkLst>
            <pc:docMk/>
            <pc:sldMk cId="0" sldId="257"/>
            <ac:picMk id="5" creationId="{00000000-0000-0000-0000-000000000000}"/>
          </ac:picMkLst>
        </pc:picChg>
      </pc:sldChg>
      <pc:sldChg chg="mod modClrScheme chgLayout">
        <pc:chgData name="Rohit Prakash" userId="93ec2123173b6880" providerId="LiveId" clId="{3E303841-D701-4586-AAFF-1ADF27A3813B}" dt="2025-06-09T05:12:59.560" v="4" actId="700"/>
        <pc:sldMkLst>
          <pc:docMk/>
          <pc:sldMk cId="0" sldId="258"/>
        </pc:sldMkLst>
      </pc:sldChg>
      <pc:sldChg chg="mod modClrScheme chgLayout">
        <pc:chgData name="Rohit Prakash" userId="93ec2123173b6880" providerId="LiveId" clId="{3E303841-D701-4586-AAFF-1ADF27A3813B}" dt="2025-06-09T05:12:59.560" v="4" actId="700"/>
        <pc:sldMkLst>
          <pc:docMk/>
          <pc:sldMk cId="0" sldId="259"/>
        </pc:sldMkLst>
      </pc:sldChg>
      <pc:sldChg chg="mod modClrScheme chgLayout">
        <pc:chgData name="Rohit Prakash" userId="93ec2123173b6880" providerId="LiveId" clId="{3E303841-D701-4586-AAFF-1ADF27A3813B}" dt="2025-06-09T05:12:59.560" v="4" actId="700"/>
        <pc:sldMkLst>
          <pc:docMk/>
          <pc:sldMk cId="0" sldId="260"/>
        </pc:sldMkLst>
      </pc:sldChg>
      <pc:sldChg chg="mod modClrScheme chgLayout">
        <pc:chgData name="Rohit Prakash" userId="93ec2123173b6880" providerId="LiveId" clId="{3E303841-D701-4586-AAFF-1ADF27A3813B}" dt="2025-06-09T05:12:59.560" v="4" actId="700"/>
        <pc:sldMkLst>
          <pc:docMk/>
          <pc:sldMk cId="0" sldId="261"/>
        </pc:sldMkLst>
      </pc:sldChg>
      <pc:sldChg chg="modSp mod modClrScheme chgLayout">
        <pc:chgData name="Rohit Prakash" userId="93ec2123173b6880" providerId="LiveId" clId="{3E303841-D701-4586-AAFF-1ADF27A3813B}" dt="2025-06-09T05:13:39.614" v="69" actId="14100"/>
        <pc:sldMkLst>
          <pc:docMk/>
          <pc:sldMk cId="0" sldId="262"/>
        </pc:sldMkLst>
        <pc:picChg chg="mod">
          <ac:chgData name="Rohit Prakash" userId="93ec2123173b6880" providerId="LiveId" clId="{3E303841-D701-4586-AAFF-1ADF27A3813B}" dt="2025-06-09T05:13:39.614" v="69" actId="14100"/>
          <ac:picMkLst>
            <pc:docMk/>
            <pc:sldMk cId="0" sldId="262"/>
            <ac:picMk id="17" creationId="{00000000-0000-0000-0000-000000000000}"/>
          </ac:picMkLst>
        </pc:picChg>
      </pc:sldChg>
      <pc:sldChg chg="mod modClrScheme chgLayout">
        <pc:chgData name="Rohit Prakash" userId="93ec2123173b6880" providerId="LiveId" clId="{3E303841-D701-4586-AAFF-1ADF27A3813B}" dt="2025-06-09T05:12:59.560" v="4" actId="700"/>
        <pc:sldMkLst>
          <pc:docMk/>
          <pc:sldMk cId="0" sldId="263"/>
        </pc:sldMkLst>
      </pc:sldChg>
      <pc:sldChg chg="mod modClrScheme chgLayout">
        <pc:chgData name="Rohit Prakash" userId="93ec2123173b6880" providerId="LiveId" clId="{3E303841-D701-4586-AAFF-1ADF27A3813B}" dt="2025-06-09T05:12:59.560" v="4" actId="700"/>
        <pc:sldMkLst>
          <pc:docMk/>
          <pc:sldMk cId="0" sldId="264"/>
        </pc:sldMkLst>
      </pc:sldChg>
      <pc:sldChg chg="mod modClrScheme chgLayout">
        <pc:chgData name="Rohit Prakash" userId="93ec2123173b6880" providerId="LiveId" clId="{3E303841-D701-4586-AAFF-1ADF27A3813B}" dt="2025-06-09T05:12:59.560" v="4" actId="700"/>
        <pc:sldMkLst>
          <pc:docMk/>
          <pc:sldMk cId="0" sldId="265"/>
        </pc:sldMkLst>
      </pc:sldChg>
      <pc:sldChg chg="add">
        <pc:chgData name="Rohit Prakash" userId="93ec2123173b6880" providerId="LiveId" clId="{3E303841-D701-4586-AAFF-1ADF27A3813B}" dt="2025-06-09T05:49:17.175" v="70"/>
        <pc:sldMkLst>
          <pc:docMk/>
          <pc:sldMk cId="0" sldId="266"/>
        </pc:sldMkLst>
      </pc:sldChg>
      <pc:sldChg chg="add">
        <pc:chgData name="Rohit Prakash" userId="93ec2123173b6880" providerId="LiveId" clId="{3E303841-D701-4586-AAFF-1ADF27A3813B}" dt="2025-06-09T05:49:17.175" v="70"/>
        <pc:sldMkLst>
          <pc:docMk/>
          <pc:sldMk cId="0" sldId="267"/>
        </pc:sldMkLst>
      </pc:sldChg>
      <pc:sldChg chg="add">
        <pc:chgData name="Rohit Prakash" userId="93ec2123173b6880" providerId="LiveId" clId="{3E303841-D701-4586-AAFF-1ADF27A3813B}" dt="2025-06-09T05:49:17.175" v="70"/>
        <pc:sldMkLst>
          <pc:docMk/>
          <pc:sldMk cId="0" sldId="268"/>
        </pc:sldMkLst>
      </pc:sldChg>
      <pc:sldChg chg="add">
        <pc:chgData name="Rohit Prakash" userId="93ec2123173b6880" providerId="LiveId" clId="{3E303841-D701-4586-AAFF-1ADF27A3813B}" dt="2025-06-09T05:49:17.175" v="70"/>
        <pc:sldMkLst>
          <pc:docMk/>
          <pc:sldMk cId="0" sldId="269"/>
        </pc:sldMkLst>
      </pc:sldChg>
      <pc:sldChg chg="add">
        <pc:chgData name="Rohit Prakash" userId="93ec2123173b6880" providerId="LiveId" clId="{3E303841-D701-4586-AAFF-1ADF27A3813B}" dt="2025-06-09T05:49:17.175" v="70"/>
        <pc:sldMkLst>
          <pc:docMk/>
          <pc:sldMk cId="0" sldId="270"/>
        </pc:sldMkLst>
      </pc:sldChg>
      <pc:sldChg chg="add">
        <pc:chgData name="Rohit Prakash" userId="93ec2123173b6880" providerId="LiveId" clId="{3E303841-D701-4586-AAFF-1ADF27A3813B}" dt="2025-06-09T05:49:17.175" v="70"/>
        <pc:sldMkLst>
          <pc:docMk/>
          <pc:sldMk cId="0" sldId="271"/>
        </pc:sldMkLst>
      </pc:sldChg>
      <pc:sldChg chg="add">
        <pc:chgData name="Rohit Prakash" userId="93ec2123173b6880" providerId="LiveId" clId="{3E303841-D701-4586-AAFF-1ADF27A3813B}" dt="2025-06-09T05:49:17.175" v="70"/>
        <pc:sldMkLst>
          <pc:docMk/>
          <pc:sldMk cId="0" sldId="272"/>
        </pc:sldMkLst>
      </pc:sldChg>
      <pc:sldChg chg="addSp delSp add mod">
        <pc:chgData name="Rohit Prakash" userId="93ec2123173b6880" providerId="LiveId" clId="{3E303841-D701-4586-AAFF-1ADF27A3813B}" dt="2025-06-09T06:19:40.410" v="355" actId="21"/>
        <pc:sldMkLst>
          <pc:docMk/>
          <pc:sldMk cId="0" sldId="273"/>
        </pc:sldMkLst>
        <pc:spChg chg="add del">
          <ac:chgData name="Rohit Prakash" userId="93ec2123173b6880" providerId="LiveId" clId="{3E303841-D701-4586-AAFF-1ADF27A3813B}" dt="2025-06-09T06:19:40.410" v="355" actId="21"/>
          <ac:spMkLst>
            <pc:docMk/>
            <pc:sldMk cId="0" sldId="273"/>
            <ac:spMk id="4" creationId="{00000000-0000-0000-0000-000000000000}"/>
          </ac:spMkLst>
        </pc:spChg>
      </pc:sldChg>
      <pc:sldChg chg="add">
        <pc:chgData name="Rohit Prakash" userId="93ec2123173b6880" providerId="LiveId" clId="{3E303841-D701-4586-AAFF-1ADF27A3813B}" dt="2025-06-09T05:49:17.175" v="70"/>
        <pc:sldMkLst>
          <pc:docMk/>
          <pc:sldMk cId="0" sldId="274"/>
        </pc:sldMkLst>
      </pc:sldChg>
      <pc:sldChg chg="addSp delSp modSp new del mod modClrScheme chgLayout">
        <pc:chgData name="Rohit Prakash" userId="93ec2123173b6880" providerId="LiveId" clId="{3E303841-D701-4586-AAFF-1ADF27A3813B}" dt="2025-06-09T06:26:40.236" v="551" actId="47"/>
        <pc:sldMkLst>
          <pc:docMk/>
          <pc:sldMk cId="48438311" sldId="275"/>
        </pc:sldMkLst>
        <pc:spChg chg="add del mod">
          <ac:chgData name="Rohit Prakash" userId="93ec2123173b6880" providerId="LiveId" clId="{3E303841-D701-4586-AAFF-1ADF27A3813B}" dt="2025-06-09T06:12:50.655" v="83"/>
          <ac:spMkLst>
            <pc:docMk/>
            <pc:sldMk cId="48438311" sldId="275"/>
            <ac:spMk id="2" creationId="{89BED88E-6279-FD13-08DA-3298AE6DD540}"/>
          </ac:spMkLst>
        </pc:spChg>
        <pc:spChg chg="add mod">
          <ac:chgData name="Rohit Prakash" userId="93ec2123173b6880" providerId="LiveId" clId="{3E303841-D701-4586-AAFF-1ADF27A3813B}" dt="2025-06-09T06:13:56.139" v="127" actId="20577"/>
          <ac:spMkLst>
            <pc:docMk/>
            <pc:sldMk cId="48438311" sldId="275"/>
            <ac:spMk id="3" creationId="{C755AEDA-51D1-91A9-54E3-51B71ADC9555}"/>
          </ac:spMkLst>
        </pc:spChg>
        <pc:spChg chg="add">
          <ac:chgData name="Rohit Prakash" userId="93ec2123173b6880" providerId="LiveId" clId="{3E303841-D701-4586-AAFF-1ADF27A3813B}" dt="2025-06-09T06:15:37.570" v="128"/>
          <ac:spMkLst>
            <pc:docMk/>
            <pc:sldMk cId="48438311" sldId="275"/>
            <ac:spMk id="4" creationId="{E96BF178-E8F6-F232-FBB3-312E65C4E52B}"/>
          </ac:spMkLst>
        </pc:spChg>
        <pc:spChg chg="add del mod">
          <ac:chgData name="Rohit Prakash" userId="93ec2123173b6880" providerId="LiveId" clId="{3E303841-D701-4586-AAFF-1ADF27A3813B}" dt="2025-06-09T06:16:04.836" v="209"/>
          <ac:spMkLst>
            <pc:docMk/>
            <pc:sldMk cId="48438311" sldId="275"/>
            <ac:spMk id="5" creationId="{39386195-D236-2C8C-4561-FD897A3E8412}"/>
          </ac:spMkLst>
        </pc:spChg>
        <pc:spChg chg="add mod">
          <ac:chgData name="Rohit Prakash" userId="93ec2123173b6880" providerId="LiveId" clId="{3E303841-D701-4586-AAFF-1ADF27A3813B}" dt="2025-06-09T06:16:02.609" v="207" actId="1076"/>
          <ac:spMkLst>
            <pc:docMk/>
            <pc:sldMk cId="48438311" sldId="275"/>
            <ac:spMk id="6" creationId="{08A2ADFB-B2D3-1CAE-30AF-D6E7DABF48B6}"/>
          </ac:spMkLst>
        </pc:spChg>
        <pc:spChg chg="add del mod">
          <ac:chgData name="Rohit Prakash" userId="93ec2123173b6880" providerId="LiveId" clId="{3E303841-D701-4586-AAFF-1ADF27A3813B}" dt="2025-06-09T06:16:19.148" v="212"/>
          <ac:spMkLst>
            <pc:docMk/>
            <pc:sldMk cId="48438311" sldId="275"/>
            <ac:spMk id="7" creationId="{74045FA6-B4F9-D9D9-1A55-0A1307AFDFD8}"/>
          </ac:spMkLst>
        </pc:spChg>
        <pc:spChg chg="add mod">
          <ac:chgData name="Rohit Prakash" userId="93ec2123173b6880" providerId="LiveId" clId="{3E303841-D701-4586-AAFF-1ADF27A3813B}" dt="2025-06-09T06:20:24.897" v="365" actId="403"/>
          <ac:spMkLst>
            <pc:docMk/>
            <pc:sldMk cId="48438311" sldId="275"/>
            <ac:spMk id="8" creationId="{F644701A-646C-9471-2A12-BB626C91DEFB}"/>
          </ac:spMkLst>
        </pc:spChg>
        <pc:spChg chg="add del mod">
          <ac:chgData name="Rohit Prakash" userId="93ec2123173b6880" providerId="LiveId" clId="{3E303841-D701-4586-AAFF-1ADF27A3813B}" dt="2025-06-09T06:17:37.576" v="310" actId="478"/>
          <ac:spMkLst>
            <pc:docMk/>
            <pc:sldMk cId="48438311" sldId="275"/>
            <ac:spMk id="9" creationId="{4F1B9616-D187-3E88-3A3E-C16EDCFC805D}"/>
          </ac:spMkLst>
        </pc:spChg>
        <pc:spChg chg="add del mod">
          <ac:chgData name="Rohit Prakash" userId="93ec2123173b6880" providerId="LiveId" clId="{3E303841-D701-4586-AAFF-1ADF27A3813B}" dt="2025-06-09T06:17:34.234" v="308" actId="478"/>
          <ac:spMkLst>
            <pc:docMk/>
            <pc:sldMk cId="48438311" sldId="275"/>
            <ac:spMk id="10" creationId="{8548653D-2AD9-D769-5679-54F3D759ADC1}"/>
          </ac:spMkLst>
        </pc:spChg>
        <pc:spChg chg="add mod">
          <ac:chgData name="Rohit Prakash" userId="93ec2123173b6880" providerId="LiveId" clId="{3E303841-D701-4586-AAFF-1ADF27A3813B}" dt="2025-06-09T06:17:28.318" v="306" actId="5793"/>
          <ac:spMkLst>
            <pc:docMk/>
            <pc:sldMk cId="48438311" sldId="275"/>
            <ac:spMk id="11" creationId="{E2F2E7D4-7A71-85A6-8222-B769987D8CF6}"/>
          </ac:spMkLst>
        </pc:spChg>
        <pc:spChg chg="add del mod">
          <ac:chgData name="Rohit Prakash" userId="93ec2123173b6880" providerId="LiveId" clId="{3E303841-D701-4586-AAFF-1ADF27A3813B}" dt="2025-06-09T06:17:57.350" v="315"/>
          <ac:spMkLst>
            <pc:docMk/>
            <pc:sldMk cId="48438311" sldId="275"/>
            <ac:spMk id="12" creationId="{62B7F172-837E-843F-928C-CB38F51F37A8}"/>
          </ac:spMkLst>
        </pc:spChg>
        <pc:spChg chg="add mod ord">
          <ac:chgData name="Rohit Prakash" userId="93ec2123173b6880" providerId="LiveId" clId="{3E303841-D701-4586-AAFF-1ADF27A3813B}" dt="2025-06-09T06:20:35.903" v="366" actId="14100"/>
          <ac:spMkLst>
            <pc:docMk/>
            <pc:sldMk cId="48438311" sldId="275"/>
            <ac:spMk id="13" creationId="{188E3141-959C-F00E-046E-5F51E50D8C82}"/>
          </ac:spMkLst>
        </pc:spChg>
        <pc:picChg chg="add mod">
          <ac:chgData name="Rohit Prakash" userId="93ec2123173b6880" providerId="LiveId" clId="{3E303841-D701-4586-AAFF-1ADF27A3813B}" dt="2025-06-09T06:12:27.930" v="80" actId="14100"/>
          <ac:picMkLst>
            <pc:docMk/>
            <pc:sldMk cId="48438311" sldId="275"/>
            <ac:picMk id="1026" creationId="{0F9DEFA7-6161-2FC4-8236-70D69E6C627B}"/>
          </ac:picMkLst>
        </pc:picChg>
      </pc:sldChg>
      <pc:sldChg chg="addSp delSp modSp add mod">
        <pc:chgData name="Rohit Prakash" userId="93ec2123173b6880" providerId="LiveId" clId="{3E303841-D701-4586-AAFF-1ADF27A3813B}" dt="2025-06-09T06:27:05.284" v="553" actId="20577"/>
        <pc:sldMkLst>
          <pc:docMk/>
          <pc:sldMk cId="1779475360" sldId="276"/>
        </pc:sldMkLst>
        <pc:spChg chg="add mod">
          <ac:chgData name="Rohit Prakash" userId="93ec2123173b6880" providerId="LiveId" clId="{3E303841-D701-4586-AAFF-1ADF27A3813B}" dt="2025-06-09T06:23:00.567" v="515" actId="1035"/>
          <ac:spMkLst>
            <pc:docMk/>
            <pc:sldMk cId="1779475360" sldId="276"/>
            <ac:spMk id="2" creationId="{EF44454E-20A8-2BC8-B9A2-D91928C86C95}"/>
          </ac:spMkLst>
        </pc:spChg>
        <pc:spChg chg="del">
          <ac:chgData name="Rohit Prakash" userId="93ec2123173b6880" providerId="LiveId" clId="{3E303841-D701-4586-AAFF-1ADF27A3813B}" dt="2025-06-09T06:22:55.123" v="489" actId="478"/>
          <ac:spMkLst>
            <pc:docMk/>
            <pc:sldMk cId="1779475360" sldId="276"/>
            <ac:spMk id="3" creationId="{5942E693-1A87-99CA-3FFB-1579496D07D1}"/>
          </ac:spMkLst>
        </pc:spChg>
        <pc:spChg chg="add mod">
          <ac:chgData name="Rohit Prakash" userId="93ec2123173b6880" providerId="LiveId" clId="{3E303841-D701-4586-AAFF-1ADF27A3813B}" dt="2025-06-09T06:24:23.338" v="520" actId="6549"/>
          <ac:spMkLst>
            <pc:docMk/>
            <pc:sldMk cId="1779475360" sldId="276"/>
            <ac:spMk id="4" creationId="{220936A6-EEF2-C198-8A9E-D74E85C2C82B}"/>
          </ac:spMkLst>
        </pc:spChg>
        <pc:spChg chg="add mod">
          <ac:chgData name="Rohit Prakash" userId="93ec2123173b6880" providerId="LiveId" clId="{3E303841-D701-4586-AAFF-1ADF27A3813B}" dt="2025-06-09T06:27:05.284" v="553" actId="20577"/>
          <ac:spMkLst>
            <pc:docMk/>
            <pc:sldMk cId="1779475360" sldId="276"/>
            <ac:spMk id="5" creationId="{EEC48CA4-EDB5-4944-5EA4-DA5242955856}"/>
          </ac:spMkLst>
        </pc:spChg>
        <pc:spChg chg="del mod">
          <ac:chgData name="Rohit Prakash" userId="93ec2123173b6880" providerId="LiveId" clId="{3E303841-D701-4586-AAFF-1ADF27A3813B}" dt="2025-06-09T06:25:14.109" v="531" actId="478"/>
          <ac:spMkLst>
            <pc:docMk/>
            <pc:sldMk cId="1779475360" sldId="276"/>
            <ac:spMk id="6" creationId="{D12EA70C-3EA6-1636-E2F8-2AD3EA5B9834}"/>
          </ac:spMkLst>
        </pc:spChg>
        <pc:spChg chg="del mod">
          <ac:chgData name="Rohit Prakash" userId="93ec2123173b6880" providerId="LiveId" clId="{3E303841-D701-4586-AAFF-1ADF27A3813B}" dt="2025-06-09T06:21:55.680" v="369" actId="478"/>
          <ac:spMkLst>
            <pc:docMk/>
            <pc:sldMk cId="1779475360" sldId="276"/>
            <ac:spMk id="8" creationId="{2F879A05-EAD0-7C79-9CCC-01DE04566347}"/>
          </ac:spMkLst>
        </pc:spChg>
        <pc:spChg chg="add">
          <ac:chgData name="Rohit Prakash" userId="93ec2123173b6880" providerId="LiveId" clId="{3E303841-D701-4586-AAFF-1ADF27A3813B}" dt="2025-06-09T06:24:27.551" v="521" actId="22"/>
          <ac:spMkLst>
            <pc:docMk/>
            <pc:sldMk cId="1779475360" sldId="276"/>
            <ac:spMk id="9" creationId="{50169887-8568-45AA-F621-86433400A176}"/>
          </ac:spMkLst>
        </pc:spChg>
        <pc:spChg chg="del mod">
          <ac:chgData name="Rohit Prakash" userId="93ec2123173b6880" providerId="LiveId" clId="{3E303841-D701-4586-AAFF-1ADF27A3813B}" dt="2025-06-09T06:22:11.475" v="374" actId="478"/>
          <ac:spMkLst>
            <pc:docMk/>
            <pc:sldMk cId="1779475360" sldId="276"/>
            <ac:spMk id="11" creationId="{31AF2C87-5AB4-9792-2D1B-08E19D6ECA2D}"/>
          </ac:spMkLst>
        </pc:spChg>
        <pc:spChg chg="del">
          <ac:chgData name="Rohit Prakash" userId="93ec2123173b6880" providerId="LiveId" clId="{3E303841-D701-4586-AAFF-1ADF27A3813B}" dt="2025-06-09T06:21:57.882" v="370" actId="478"/>
          <ac:spMkLst>
            <pc:docMk/>
            <pc:sldMk cId="1779475360" sldId="276"/>
            <ac:spMk id="13" creationId="{58D6F3D4-FA58-284A-AC10-4C2A920EEF83}"/>
          </ac:spMkLst>
        </pc:spChg>
        <pc:picChg chg="mod">
          <ac:chgData name="Rohit Prakash" userId="93ec2123173b6880" providerId="LiveId" clId="{3E303841-D701-4586-AAFF-1ADF27A3813B}" dt="2025-06-09T06:22:18.526" v="376" actId="167"/>
          <ac:picMkLst>
            <pc:docMk/>
            <pc:sldMk cId="1779475360" sldId="276"/>
            <ac:picMk id="1026" creationId="{3DFB62BE-AC65-0BAF-2A34-B4CEAC7AC27B}"/>
          </ac:picMkLst>
        </pc:picChg>
      </pc:sldChg>
      <pc:sldMasterChg chg="setBg modSldLayout">
        <pc:chgData name="Rohit Prakash" userId="93ec2123173b6880" providerId="LiveId" clId="{3E303841-D701-4586-AAFF-1ADF27A3813B}" dt="2025-06-09T06:01:35.038" v="73"/>
        <pc:sldMasterMkLst>
          <pc:docMk/>
          <pc:sldMasterMk cId="0" sldId="2147483648"/>
        </pc:sldMasterMkLst>
        <pc:sldLayoutChg chg="setBg">
          <pc:chgData name="Rohit Prakash" userId="93ec2123173b6880" providerId="LiveId" clId="{3E303841-D701-4586-AAFF-1ADF27A3813B}" dt="2025-06-09T06:01:35.038" v="73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Rohit Prakash" userId="93ec2123173b6880" providerId="LiveId" clId="{3E303841-D701-4586-AAFF-1ADF27A3813B}" dt="2025-06-09T06:01:35.038" v="73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Rohit Prakash" userId="93ec2123173b6880" providerId="LiveId" clId="{3E303841-D701-4586-AAFF-1ADF27A3813B}" dt="2025-06-09T06:01:35.038" v="73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Rohit Prakash" userId="93ec2123173b6880" providerId="LiveId" clId="{3E303841-D701-4586-AAFF-1ADF27A3813B}" dt="2025-06-09T06:01:35.038" v="73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Rohit Prakash" userId="93ec2123173b6880" providerId="LiveId" clId="{3E303841-D701-4586-AAFF-1ADF27A3813B}" dt="2025-06-09T06:01:35.038" v="73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Rohit Prakash" userId="93ec2123173b6880" providerId="LiveId" clId="{3E303841-D701-4586-AAFF-1ADF27A3813B}" dt="2025-06-09T06:01:35.038" v="73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Rohit Prakash" userId="93ec2123173b6880" providerId="LiveId" clId="{3E303841-D701-4586-AAFF-1ADF27A3813B}" dt="2025-06-09T06:01:35.038" v="73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Rohit Prakash" userId="93ec2123173b6880" providerId="LiveId" clId="{3E303841-D701-4586-AAFF-1ADF27A3813B}" dt="2025-06-09T06:01:35.038" v="73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Rohit Prakash" userId="93ec2123173b6880" providerId="LiveId" clId="{3E303841-D701-4586-AAFF-1ADF27A3813B}" dt="2025-06-09T06:01:35.038" v="73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Rohit Prakash" userId="93ec2123173b6880" providerId="LiveId" clId="{3E303841-D701-4586-AAFF-1ADF27A3813B}" dt="2025-06-09T06:01:35.038" v="73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Rohit Prakash" userId="93ec2123173b6880" providerId="LiveId" clId="{3E303841-D701-4586-AAFF-1ADF27A3813B}" dt="2025-06-09T06:01:35.038" v="73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82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8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Streaming Service User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in-depth examination of user behavior and engagement patterns within a popular streaming platform, revealing key insights for business stakeholders and data analysts.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15324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Rohit Prakash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34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 Engagement Metrics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Watch Time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414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500 hours per user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Content Ratings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4269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Indicates satisfaction and quality perception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Downloaded Content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offline viewing preferences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Device Usage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7671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Reveals platform access patterns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342"/>
            <a:ext cx="519255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Content Consumption Patterns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6661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Movies vs. Series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93790" y="1844397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watch significantly more movies than series. The data shows 11,859 total movies watched compared to 2,469 series.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790" y="2448520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5:1 ratio suggests users prefer shorter, complete experiences over episodic content.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502604" y="146661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Content Discovery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02604" y="1844397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 drive higher engagement rates. Sci-fi content generates the highest engagement at 1,980 hours per user.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7502604" y="2448520"/>
            <a:ext cx="634162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recommendations align with user interests, increasing platform time and interaction.</a:t>
            </a:r>
            <a:endParaRPr lang="en-US" sz="11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18498"/>
            <a:ext cx="13042821" cy="43737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5791"/>
            <a:ext cx="6228278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Demographic Genre Preferences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69" y="1476375"/>
            <a:ext cx="9797296" cy="498252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103959" y="6458903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C75000"/>
          </a:solidFill>
          <a:ln/>
        </p:spPr>
      </p:sp>
      <p:sp>
        <p:nvSpPr>
          <p:cNvPr id="5" name="Text 2"/>
          <p:cNvSpPr/>
          <p:nvPr/>
        </p:nvSpPr>
        <p:spPr>
          <a:xfrm>
            <a:off x="3332798" y="6458903"/>
            <a:ext cx="614958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Comedy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5327213" y="6458903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FF7E27"/>
          </a:solidFill>
          <a:ln/>
        </p:spPr>
      </p:sp>
      <p:sp>
        <p:nvSpPr>
          <p:cNvPr id="7" name="Text 4"/>
          <p:cNvSpPr/>
          <p:nvPr/>
        </p:nvSpPr>
        <p:spPr>
          <a:xfrm>
            <a:off x="5556052" y="6458903"/>
            <a:ext cx="481251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416760" y="6458903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FFB786"/>
          </a:solidFill>
          <a:ln/>
        </p:spPr>
      </p:sp>
      <p:sp>
        <p:nvSpPr>
          <p:cNvPr id="9" name="Text 6"/>
          <p:cNvSpPr/>
          <p:nvPr/>
        </p:nvSpPr>
        <p:spPr>
          <a:xfrm>
            <a:off x="7645598" y="6458903"/>
            <a:ext cx="493395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Drama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83669" y="7151608"/>
            <a:ext cx="13063061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Comedy dominates preferences for viewers under 39. Older demographics shift toward drama. Children prefer animation and family content. Adolescents favor action and fantasy.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565547"/>
            <a:ext cx="3395186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Device Usage Analysis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718661" y="1249442"/>
            <a:ext cx="7706678" cy="440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56,814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3737848" y="1856542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Smartphone Hours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18661" y="2145030"/>
            <a:ext cx="770667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device usage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18661" y="2825591"/>
            <a:ext cx="7706678" cy="440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53,863</a:t>
            </a:r>
            <a:endParaRPr lang="en-US" sz="3450" dirty="0"/>
          </a:p>
        </p:txBody>
      </p:sp>
      <p:sp>
        <p:nvSpPr>
          <p:cNvPr id="8" name="Text 5"/>
          <p:cNvSpPr/>
          <p:nvPr/>
        </p:nvSpPr>
        <p:spPr>
          <a:xfrm>
            <a:off x="3737848" y="3432691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Smart TV Hours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18661" y="3721179"/>
            <a:ext cx="770667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Second most popular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18661" y="4401741"/>
            <a:ext cx="7706678" cy="440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52,456</a:t>
            </a:r>
            <a:endParaRPr lang="en-US" sz="3450" dirty="0"/>
          </a:p>
        </p:txBody>
      </p:sp>
      <p:sp>
        <p:nvSpPr>
          <p:cNvPr id="11" name="Text 8"/>
          <p:cNvSpPr/>
          <p:nvPr/>
        </p:nvSpPr>
        <p:spPr>
          <a:xfrm>
            <a:off x="3737848" y="5008840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Tablet Hours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18661" y="5297329"/>
            <a:ext cx="770667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Third place device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18661" y="5977890"/>
            <a:ext cx="7706678" cy="440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49,473</a:t>
            </a:r>
            <a:endParaRPr lang="en-US" sz="3450" dirty="0"/>
          </a:p>
        </p:txBody>
      </p:sp>
      <p:sp>
        <p:nvSpPr>
          <p:cNvPr id="14" name="Text 11"/>
          <p:cNvSpPr/>
          <p:nvPr/>
        </p:nvSpPr>
        <p:spPr>
          <a:xfrm>
            <a:off x="3737848" y="6584990"/>
            <a:ext cx="166830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Desktop Hours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18661" y="6873478"/>
            <a:ext cx="770667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Fourth in usage ranking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718661" y="7237095"/>
            <a:ext cx="7706678" cy="4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Smartphones lead device usage with 56,814 watch hours. Smart TVs follow closely at 53,863 hours. Mobile viewing continues to dominate consumption patterns.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184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Peak Viewing Times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79959"/>
            <a:ext cx="9782056" cy="54779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24923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 night viewing dominates with 271 hours. Evening follows with 185 hours. Streaming platforms enable time-shifted viewing compared to traditional TV schedules.</a:t>
            </a:r>
            <a:endParaRPr lang="en-US" sz="1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1519"/>
            <a:ext cx="642318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Membership Activity Status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767721"/>
            <a:ext cx="1614011" cy="117609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846" y="2322076"/>
            <a:ext cx="287060" cy="358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65514" y="1971794"/>
            <a:ext cx="209430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Elite Members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065514" y="2413040"/>
            <a:ext cx="209430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500,000+ loyalty points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4912400" y="2959775"/>
            <a:ext cx="8873252" cy="11430"/>
          </a:xfrm>
          <a:prstGeom prst="roundRect">
            <a:avLst>
              <a:gd name="adj" fmla="val 267907"/>
            </a:avLst>
          </a:prstGeom>
          <a:solidFill>
            <a:srgbClr val="61646A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2994779"/>
            <a:ext cx="3228022" cy="117609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846" y="3403402"/>
            <a:ext cx="287060" cy="35873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72520" y="319885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Premium Members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5872520" y="3640098"/>
            <a:ext cx="276320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250,000-500,000 loyalty points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719405" y="4186833"/>
            <a:ext cx="8066246" cy="11430"/>
          </a:xfrm>
          <a:prstGeom prst="roundRect">
            <a:avLst>
              <a:gd name="adj" fmla="val 267907"/>
            </a:avLst>
          </a:prstGeom>
          <a:solidFill>
            <a:srgbClr val="61646A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221837"/>
            <a:ext cx="4842034" cy="117609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0846" y="4630460"/>
            <a:ext cx="287060" cy="35873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79525" y="442591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Standard Members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6679525" y="4867156"/>
            <a:ext cx="276320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100,000-250,000 loyalty points</a:t>
            </a:r>
            <a:endParaRPr lang="en-US" sz="1600" dirty="0"/>
          </a:p>
        </p:txBody>
      </p:sp>
      <p:sp>
        <p:nvSpPr>
          <p:cNvPr id="17" name="Shape 9"/>
          <p:cNvSpPr/>
          <p:nvPr/>
        </p:nvSpPr>
        <p:spPr>
          <a:xfrm>
            <a:off x="6526411" y="5413891"/>
            <a:ext cx="7259241" cy="11430"/>
          </a:xfrm>
          <a:prstGeom prst="roundRect">
            <a:avLst>
              <a:gd name="adj" fmla="val 267907"/>
            </a:avLst>
          </a:prstGeom>
          <a:solidFill>
            <a:srgbClr val="61646A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5448895"/>
            <a:ext cx="6456164" cy="117609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0727" y="5857518"/>
            <a:ext cx="287060" cy="35873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6531" y="5652968"/>
            <a:ext cx="214955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New Members</a:t>
            </a:r>
            <a:endParaRPr lang="en-US" sz="2000" dirty="0"/>
          </a:p>
        </p:txBody>
      </p:sp>
      <p:sp>
        <p:nvSpPr>
          <p:cNvPr id="21" name="Text 11"/>
          <p:cNvSpPr/>
          <p:nvPr/>
        </p:nvSpPr>
        <p:spPr>
          <a:xfrm>
            <a:off x="7486531" y="6094214"/>
            <a:ext cx="214955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0-100,000 loyalty points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793790" y="6854547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users maintain active status. The dataset shows 2,444,217 loyalty points distributed among active members. No inactive users appear in the dataset.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6804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Loyalty Points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371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Point Accumulation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6142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earn points through engagement and purchases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68605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3710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Tier Progression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86142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Point thresholds unlock higher membership tiers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07455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2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Reward Redemption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31399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Points exchanged for discounts and premium content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30042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67470" y="4823579"/>
            <a:ext cx="3025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Continued Engagement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31399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Rewards drive further platform interaction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4911923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$7.99 monthly tier accumulates the most loyalty points at 826,831. This suggests the mid-tier pricing attracts highly engaged users.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1633"/>
            <a:ext cx="7150537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Login &amp; Download Frequency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522601" y="1678186"/>
            <a:ext cx="30480" cy="4937641"/>
          </a:xfrm>
          <a:prstGeom prst="roundRect">
            <a:avLst>
              <a:gd name="adj" fmla="val 106046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734532" y="1905357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1678186"/>
            <a:ext cx="484823" cy="484823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033" y="1718608"/>
            <a:ext cx="323136" cy="4039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9998" y="175224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November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7599998" y="2218015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421 content downloads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599998" y="2692003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 engagement month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6734532" y="3694867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61646A"/>
          </a:solidFill>
          <a:ln/>
        </p:spPr>
      </p:sp>
      <p:sp>
        <p:nvSpPr>
          <p:cNvPr id="12" name="Shape 8"/>
          <p:cNvSpPr/>
          <p:nvPr/>
        </p:nvSpPr>
        <p:spPr>
          <a:xfrm>
            <a:off x="6280190" y="3467695"/>
            <a:ext cx="484823" cy="484823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33" y="3508117"/>
            <a:ext cx="323136" cy="40397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99998" y="354175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December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599998" y="4007525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579 content downloads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7599998" y="4481513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Peak activity month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6734532" y="5484376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61646A"/>
          </a:solidFill>
          <a:ln/>
        </p:spPr>
      </p:sp>
      <p:sp>
        <p:nvSpPr>
          <p:cNvPr id="18" name="Shape 13"/>
          <p:cNvSpPr/>
          <p:nvPr/>
        </p:nvSpPr>
        <p:spPr>
          <a:xfrm>
            <a:off x="6280190" y="5257205"/>
            <a:ext cx="484823" cy="484823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033" y="5297626"/>
            <a:ext cx="323136" cy="40397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99998" y="533126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Growth Trend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7599998" y="5797034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37.5% increase month-over-month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7599998" y="6271022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engagement growth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6280190" y="6858238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December saw the highest login frequency with 579 content downloads. This represents a 37.5% increase over November's 421 downloads.</a:t>
            </a:r>
            <a:endParaRPr lang="en-US" sz="16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18530"/>
            <a:ext cx="6826448" cy="631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Payment Method Preferences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72927" y="1553885"/>
            <a:ext cx="3684389" cy="2975491"/>
          </a:xfrm>
          <a:prstGeom prst="roundRect">
            <a:avLst>
              <a:gd name="adj" fmla="val 1020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475095" y="1756053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United Kingdom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75095" y="2193488"/>
            <a:ext cx="3280053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PayPal dominates with 48% market share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475095" y="2962037"/>
            <a:ext cx="3280053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wallet adoption exceeds global average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475095" y="3679984"/>
            <a:ext cx="3280053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Credit cards rank second at 32%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9484" y="1553885"/>
            <a:ext cx="3684389" cy="2975491"/>
          </a:xfrm>
          <a:prstGeom prst="roundRect">
            <a:avLst>
              <a:gd name="adj" fmla="val 1020"/>
            </a:avLst>
          </a:prstGeom>
          <a:solidFill>
            <a:srgbClr val="484B51"/>
          </a:solidFill>
          <a:ln/>
        </p:spPr>
      </p:sp>
      <p:sp>
        <p:nvSpPr>
          <p:cNvPr id="10" name="Text 7"/>
          <p:cNvSpPr/>
          <p:nvPr/>
        </p:nvSpPr>
        <p:spPr>
          <a:xfrm>
            <a:off x="10361652" y="1756053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Continental Europe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361652" y="2193488"/>
            <a:ext cx="3280053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Bank transfers lead in Germany and Scandinavia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61652" y="2962037"/>
            <a:ext cx="3280053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Digital wallets growing at 15% annually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61652" y="3679984"/>
            <a:ext cx="3280053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payments increasing among younger users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272927" y="4731544"/>
            <a:ext cx="7570946" cy="2004655"/>
          </a:xfrm>
          <a:prstGeom prst="roundRect">
            <a:avLst>
              <a:gd name="adj" fmla="val 1514"/>
            </a:avLst>
          </a:prstGeom>
          <a:solidFill>
            <a:srgbClr val="484B51"/>
          </a:solidFill>
          <a:ln/>
        </p:spPr>
      </p:sp>
      <p:sp>
        <p:nvSpPr>
          <p:cNvPr id="15" name="Text 12"/>
          <p:cNvSpPr/>
          <p:nvPr/>
        </p:nvSpPr>
        <p:spPr>
          <a:xfrm>
            <a:off x="6475095" y="4933712"/>
            <a:ext cx="252829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North America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475095" y="5371148"/>
            <a:ext cx="716661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Credit cards remain dominant at 65%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475095" y="5816084"/>
            <a:ext cx="716661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PayPal usage at 22% and growing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475095" y="6210419"/>
            <a:ext cx="7166610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Apple/Google Pay adoption accelerating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272927" y="6963728"/>
            <a:ext cx="7570946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PayPal leads UK payment preferences at 48%. Regional payment trends reflect technological infrastructure and consumer trust in payment systems.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955" y="616506"/>
            <a:ext cx="5875258" cy="594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Global Subscription Trends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82955" y="1495901"/>
            <a:ext cx="142518" cy="1133594"/>
          </a:xfrm>
          <a:prstGeom prst="roundRect">
            <a:avLst>
              <a:gd name="adj" fmla="val 20015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210628" y="1495901"/>
            <a:ext cx="237696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United States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210628" y="1907024"/>
            <a:ext cx="715041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Leading market with 1,890.42 subscriptions in sample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210628" y="2325291"/>
            <a:ext cx="715041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Mature market with high subscription diversity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068110" y="2819638"/>
            <a:ext cx="142518" cy="1133594"/>
          </a:xfrm>
          <a:prstGeom prst="roundRect">
            <a:avLst>
              <a:gd name="adj" fmla="val 20015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1495782" y="2819638"/>
            <a:ext cx="237696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Western Europe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495782" y="3230761"/>
            <a:ext cx="686526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Second largest market at approximately 1,250 subscriptions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1495782" y="3649028"/>
            <a:ext cx="686526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Growth driven by local content investment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1353383" y="4143375"/>
            <a:ext cx="142518" cy="1133594"/>
          </a:xfrm>
          <a:prstGeom prst="roundRect">
            <a:avLst>
              <a:gd name="adj" fmla="val 20015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1781056" y="4143375"/>
            <a:ext cx="237696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Asia Pacific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781056" y="4554498"/>
            <a:ext cx="657998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Fastest growing region with 950+ subscriptions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781056" y="4972764"/>
            <a:ext cx="657998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Mobile-first viewing dominates consumption patterns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638657" y="5467112"/>
            <a:ext cx="142518" cy="1133594"/>
          </a:xfrm>
          <a:prstGeom prst="roundRect">
            <a:avLst>
              <a:gd name="adj" fmla="val 20015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2066330" y="5467112"/>
            <a:ext cx="2376964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Emerging Markets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2066330" y="5878235"/>
            <a:ext cx="629471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Showing 25%+ annual growth from lower base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2066330" y="6296501"/>
            <a:ext cx="6294715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 sensitivity drives different subscription models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782955" y="7004685"/>
            <a:ext cx="7578090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US leads global subscription volume with 1,890.42 subscriptions. Market maturity correlates with higher subscription rates across entertainment platforms.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91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211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analysis examines user behavior on a streaming platform using Microsoft Excel. We'll uncover patterns in viewing habits, subscription preferences, and engagement metrics.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48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findings will help optimize content recommendations and inform strategic business decisions.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753355"/>
            <a:ext cx="6110168" cy="38921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B2B8F-5C52-79D1-7BEE-BF7EB6AD6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FB62BE-AC65-0BAF-2A34-B4CEAC7A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6928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F44454E-20A8-2BC8-B9A2-D91928C86C95}"/>
              </a:ext>
            </a:extLst>
          </p:cNvPr>
          <p:cNvSpPr/>
          <p:nvPr/>
        </p:nvSpPr>
        <p:spPr>
          <a:xfrm>
            <a:off x="6135818" y="5589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IN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🗝️ </a:t>
            </a: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20936A6-EEF2-C198-8A9E-D74E85C2C82B}"/>
              </a:ext>
            </a:extLst>
          </p:cNvPr>
          <p:cNvSpPr/>
          <p:nvPr/>
        </p:nvSpPr>
        <p:spPr>
          <a:xfrm>
            <a:off x="6135818" y="263008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EC48CA4-EDB5-4944-5EA4-DA5242955856}"/>
              </a:ext>
            </a:extLst>
          </p:cNvPr>
          <p:cNvSpPr/>
          <p:nvPr/>
        </p:nvSpPr>
        <p:spPr>
          <a:xfrm>
            <a:off x="6135818" y="2154222"/>
            <a:ext cx="7544087" cy="4607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Conducted in-depth analysis using Microsoft Excel to explore user behavior on a streaming platform.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a rich dataset covering user demographics, activity metrics, content preferences, and device usage.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Identified key engagement patterns and prevailing consumption trends among diverse user segments.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Generated actionable insights to improve user experience and personalize content delivery.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Provided data-driven recommendations to support strategic business decisions.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 can be leveraged to boost user satisfaction, enhance retention, and strengthen brand loyalty in a competitive market.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69887-8568-45AA-F621-86433400A176}"/>
              </a:ext>
            </a:extLst>
          </p:cNvPr>
          <p:cNvSpPr txBox="1"/>
          <p:nvPr/>
        </p:nvSpPr>
        <p:spPr>
          <a:xfrm>
            <a:off x="136732879" y="8555595"/>
            <a:ext cx="2739710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Conducted in-depth analysis using Microsoft Excel to explore user behavior on a streaming platform.</a:t>
            </a:r>
          </a:p>
          <a:p>
            <a:r>
              <a:rPr lang="en-US" dirty="0"/>
              <a:t>Analyzed a rich dataset covering user demographics, activity metrics, content preferences, and device usage.</a:t>
            </a:r>
          </a:p>
          <a:p>
            <a:r>
              <a:rPr lang="en-US" dirty="0"/>
              <a:t>Identified key engagement patterns and prevailing consumption trends among diverse user segments.</a:t>
            </a:r>
          </a:p>
          <a:p>
            <a:r>
              <a:rPr lang="en-US" dirty="0"/>
              <a:t>Generated actionable insights to improve user experience and personalize content delivery.</a:t>
            </a:r>
          </a:p>
          <a:p>
            <a:r>
              <a:rPr lang="en-US" dirty="0"/>
              <a:t>Provided data-driven recommendations to support strategic business decisions.</a:t>
            </a:r>
          </a:p>
          <a:p>
            <a:r>
              <a:rPr lang="en-US" dirty="0"/>
              <a:t>Insights can be leveraged to boost user satisfaction, enhance retention, and strengthen brand loyalty in a competitive market.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947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4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 Composition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335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177605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1811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User Details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23018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ID, Username, Join Date, Last Login, Country Name, Age Group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16087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Content Interaction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36866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Watch Hours, Favorite Genre, Movies Watched, Series Watched, Ratings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90859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Financial Data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Monthly Price, Payment Method, Membership Status, Loyalty Points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29340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Technical Usage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68191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Active Devices, Profile Count, First Device Used, Downloaded Content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66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3424714"/>
            <a:ext cx="6556653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Methodological Approach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813" y="5473422"/>
            <a:ext cx="3012162" cy="224433"/>
          </a:xfrm>
          <a:prstGeom prst="roundRect">
            <a:avLst>
              <a:gd name="adj" fmla="val 1500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785813" y="6034564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Acquisition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5813" y="6519982"/>
            <a:ext cx="3012162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Downloaded the complete dataset containing 1,000 user records with 23 variables.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4683" y="5136594"/>
            <a:ext cx="3012162" cy="224433"/>
          </a:xfrm>
          <a:prstGeom prst="roundRect">
            <a:avLst>
              <a:gd name="adj" fmla="val 15007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4134683" y="5697736"/>
            <a:ext cx="3012162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Excel Formula Application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4683" y="6533912"/>
            <a:ext cx="3012162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specialized Excel functions to process and transform raw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3554" y="4799767"/>
            <a:ext cx="3012162" cy="224433"/>
          </a:xfrm>
          <a:prstGeom prst="roundRect">
            <a:avLst>
              <a:gd name="adj" fmla="val 15007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7483554" y="536090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Examination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3554" y="5846326"/>
            <a:ext cx="3012162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Conducted thorough analysis to identify patterns and relationships between variables.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2425" y="4463058"/>
            <a:ext cx="3012162" cy="224433"/>
          </a:xfrm>
          <a:prstGeom prst="roundRect">
            <a:avLst>
              <a:gd name="adj" fmla="val 15007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10832425" y="5024199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Insight Generation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2425" y="5509617"/>
            <a:ext cx="3012162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Extracted actionable business intelligence from the processed data.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4018"/>
            <a:ext cx="6574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Preparation Process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4801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Encrypted dataset and saved securely on desktop.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12384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Formatting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8410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consistent formatting with grid lines and appropriate alignment.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7936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020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Quality Control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51092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Verified all 1,000 rows and 23 columns for completeness.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Visual Enhancement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87181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Added header styling with bold formatting and color coding.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Technical Resources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Microsoft Excel 365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210282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tool for exploratory data analysis, formula application, and visualization creation.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9305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Microsoft PowerPoint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21028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for creating the final project presentation with visual elements.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Google Chrome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Research platform for supplementary information and comparative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708" y="560665"/>
            <a:ext cx="5090874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Objectives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532" y="1604248"/>
            <a:ext cx="2178725" cy="117324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722" y="2157293"/>
            <a:ext cx="286345" cy="3579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06854" y="1807845"/>
            <a:ext cx="300370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Optimize User Experience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306854" y="2248138"/>
            <a:ext cx="463546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content discovery and platform navigation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154097" y="2793325"/>
            <a:ext cx="8712756" cy="11430"/>
          </a:xfrm>
          <a:prstGeom prst="roundRect">
            <a:avLst>
              <a:gd name="adj" fmla="val 267239"/>
            </a:avLst>
          </a:prstGeom>
          <a:solidFill>
            <a:srgbClr val="61646A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110" y="2828330"/>
            <a:ext cx="4357568" cy="117324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722" y="3236000"/>
            <a:ext cx="286345" cy="35790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96276" y="3031927"/>
            <a:ext cx="2750225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Identify Usage Patterns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6396276" y="3472220"/>
            <a:ext cx="398061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viewing habits and interaction metrics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6243518" y="4017407"/>
            <a:ext cx="7623334" cy="11430"/>
          </a:xfrm>
          <a:prstGeom prst="roundRect">
            <a:avLst>
              <a:gd name="adj" fmla="val 267239"/>
            </a:avLst>
          </a:prstGeom>
          <a:solidFill>
            <a:srgbClr val="61646A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88" y="4052411"/>
            <a:ext cx="6536412" cy="117324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603" y="4460081"/>
            <a:ext cx="286345" cy="35790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85698" y="4256008"/>
            <a:ext cx="3193018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Generate Business Insights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7485698" y="4696301"/>
            <a:ext cx="482762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 strategic decisions and marketing approaches</a:t>
            </a:r>
            <a:endParaRPr lang="en-US" sz="16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707" y="5454729"/>
            <a:ext cx="6536411" cy="2214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184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Revenue Analysis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79959"/>
            <a:ext cx="9782056" cy="527744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718673" y="6887885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6B2B00"/>
          </a:solidFill>
          <a:ln/>
        </p:spPr>
      </p:sp>
      <p:sp>
        <p:nvSpPr>
          <p:cNvPr id="5" name="Text 2"/>
          <p:cNvSpPr/>
          <p:nvPr/>
        </p:nvSpPr>
        <p:spPr>
          <a:xfrm>
            <a:off x="2949654" y="6887885"/>
            <a:ext cx="1003221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Basic ($7.99)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4886563" y="6887885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E95E00"/>
          </a:solidFill>
          <a:ln/>
        </p:spPr>
      </p:sp>
      <p:sp>
        <p:nvSpPr>
          <p:cNvPr id="7" name="Text 4"/>
          <p:cNvSpPr/>
          <p:nvPr/>
        </p:nvSpPr>
        <p:spPr>
          <a:xfrm>
            <a:off x="5117544" y="6887885"/>
            <a:ext cx="1365409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 ($11.99)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416760" y="6887885"/>
            <a:ext cx="170021" cy="170021"/>
          </a:xfrm>
          <a:prstGeom prst="roundRect">
            <a:avLst>
              <a:gd name="adj" fmla="val 10756"/>
            </a:avLst>
          </a:prstGeom>
          <a:solidFill>
            <a:srgbClr val="FFA468"/>
          </a:solidFill>
          <a:ln/>
        </p:spPr>
      </p:sp>
      <p:sp>
        <p:nvSpPr>
          <p:cNvPr id="9" name="Text 6"/>
          <p:cNvSpPr/>
          <p:nvPr/>
        </p:nvSpPr>
        <p:spPr>
          <a:xfrm>
            <a:off x="7647742" y="6887885"/>
            <a:ext cx="1368981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Premium ($15.99)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93790" y="724923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Monthly revenue calculation: Active subscribers × Monthly fee = $12,026,000 total revenue. Standard tier generates the highest revenue share at 45%.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18053"/>
            <a:ext cx="5763339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Pricing Tier Distribution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72927" y="1712000"/>
            <a:ext cx="3625334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$7.99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6751201" y="2683192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Basic Tier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72927" y="3144798"/>
            <a:ext cx="3625334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Drama leads with 59 preference points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8420" y="1712000"/>
            <a:ext cx="3625453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$11.99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10696694" y="2683192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Standard Tier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218420" y="3144798"/>
            <a:ext cx="3625453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Horror dominates with 56 preference points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245673" y="4574858"/>
            <a:ext cx="3625334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$15.99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8723948" y="5546050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Premium Tier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245673" y="6007656"/>
            <a:ext cx="3625334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Comedy tops with 54 preference points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72927" y="6930747"/>
            <a:ext cx="7570946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$11.99 tier shows the most balanced genre distribution. This indicates strong value perception across diverse audience segments.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1149</Words>
  <Application>Microsoft Office PowerPoint</Application>
  <PresentationFormat>Custom</PresentationFormat>
  <Paragraphs>191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IBM Plex Sans Medium</vt:lpstr>
      <vt:lpstr>Roboto</vt:lpstr>
      <vt:lpstr>Arial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Rohit Prakash</cp:lastModifiedBy>
  <cp:revision>1</cp:revision>
  <dcterms:created xsi:type="dcterms:W3CDTF">2025-06-09T05:10:48Z</dcterms:created>
  <dcterms:modified xsi:type="dcterms:W3CDTF">2025-06-09T06:27:10Z</dcterms:modified>
</cp:coreProperties>
</file>